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0000500000000000000" pitchFamily="2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446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46465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Full Stack Web Development Internship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81072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KIET Group of Institutions, Microsoft Learn Student Ambassadors (MLSA)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87847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Ankit Rana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89685"/>
            <a:ext cx="622042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Internship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7091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0252" y="2801660"/>
            <a:ext cx="16299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7091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Skill Development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243024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 technical abilities in full-stack web development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55759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962" y="4650105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557593"/>
            <a:ext cx="309824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Practical Experience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509147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Apply knowledge to real-world projects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987" y="6103501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54486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 with peers and mentors in tech environment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332" y="469821"/>
            <a:ext cx="4510802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Internship Objectives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332" y="1857970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Problem-Solving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3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Tackle complex coding challenges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3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3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Latest Technologies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3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Master cutting-edge web development tools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3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332" y="5364599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Git/GitHub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3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Collaborate using version control systems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3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3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Hands-On Projects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3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real-world web applications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4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128605"/>
            <a:ext cx="512909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Internship Phases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651" y="4077414"/>
            <a:ext cx="22860" cy="3590211"/>
          </a:xfrm>
          <a:prstGeom prst="roundRect">
            <a:avLst>
              <a:gd name="adj" fmla="val 376946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389072" y="4527471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084278" y="4308158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47394" y="4385072"/>
            <a:ext cx="1353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622238" y="4282559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1: Learning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185029" y="4726067"/>
            <a:ext cx="500169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40 hours of modules, earn Microsoft Badges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024" y="5553194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278" y="5333881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2986" y="5410795"/>
            <a:ext cx="18407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443436" y="5308283"/>
            <a:ext cx="275141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2: Project Work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443436" y="5751790"/>
            <a:ext cx="500181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60 hours, pull requests, repository work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9072" y="6476405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278" y="6257092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28820" y="6334006"/>
            <a:ext cx="172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622238" y="6231493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185029" y="6675001"/>
            <a:ext cx="500169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Projects at various difficulty levels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Project: Narrify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185029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Description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185029" y="4421743"/>
            <a:ext cx="368474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Blogging platform with authentication and CRUD functionality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79613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Technologies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479613" y="4421743"/>
            <a:ext cx="36847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Node.js, Express, React, MongoDB, JWT, Zod, Axios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74198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Difficulty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774198" y="4421743"/>
            <a:ext cx="36847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level full-stack development project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455" y="642104"/>
            <a:ext cx="6567964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Learning Outcomes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455" y="1680091"/>
            <a:ext cx="7573089" cy="1308497"/>
          </a:xfrm>
          <a:prstGeom prst="roundRect">
            <a:avLst>
              <a:gd name="adj" fmla="val 72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7508" y="1912144"/>
            <a:ext cx="316230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7508" y="2397442"/>
            <a:ext cx="710898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MongoDB and Mongoose for efficient data handling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5455" y="3213021"/>
            <a:ext cx="7573089" cy="1308497"/>
          </a:xfrm>
          <a:prstGeom prst="roundRect">
            <a:avLst>
              <a:gd name="adj" fmla="val 72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17508" y="3445073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17508" y="3930372"/>
            <a:ext cx="710898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secure user authentication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5454" y="4745951"/>
            <a:ext cx="7573089" cy="1308497"/>
          </a:xfrm>
          <a:prstGeom prst="roundRect">
            <a:avLst>
              <a:gd name="adj" fmla="val 72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17508" y="5006815"/>
            <a:ext cx="280547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17506" y="5447225"/>
            <a:ext cx="710898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frontend-backend communication with Axios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Skills Acquired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970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Skills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897058" y="2541508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Full-stack development, version control, API integration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970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Soft Skills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897058" y="4470082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Collaboration, problem-solving, time management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0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Industry Knowledge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8970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Best practices, workflow optimization, project management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479233"/>
            <a:ext cx="1052738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Future Aspirations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29" y="2744510"/>
            <a:ext cx="3839885" cy="23731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5029" y="54262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Career Impact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185029" y="5960150"/>
            <a:ext cx="383988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Solid foundation for future tech career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198" y="2744510"/>
            <a:ext cx="3839885" cy="23731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198" y="54262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Goals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395198" y="5960150"/>
            <a:ext cx="383988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Contribute to cutting-edge web technologies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367" y="2744510"/>
            <a:ext cx="3839885" cy="23731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05367" y="5426273"/>
            <a:ext cx="32120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 Learning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605367" y="5960150"/>
            <a:ext cx="383988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Commitment to ongoing professional development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234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Ankit Rana</cp:lastModifiedBy>
  <cp:revision>2</cp:revision>
  <dcterms:created xsi:type="dcterms:W3CDTF">2024-10-29T15:04:37Z</dcterms:created>
  <dcterms:modified xsi:type="dcterms:W3CDTF">2024-10-29T15:34:03Z</dcterms:modified>
</cp:coreProperties>
</file>